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0" r:id="rId1"/>
  </p:sldMasterIdLst>
  <p:notesMasterIdLst>
    <p:notesMasterId r:id="rId17"/>
  </p:notesMasterIdLst>
  <p:sldIdLst>
    <p:sldId id="296" r:id="rId2"/>
    <p:sldId id="337" r:id="rId3"/>
    <p:sldId id="359" r:id="rId4"/>
    <p:sldId id="360" r:id="rId5"/>
    <p:sldId id="367" r:id="rId6"/>
    <p:sldId id="368" r:id="rId7"/>
    <p:sldId id="369" r:id="rId8"/>
    <p:sldId id="361" r:id="rId9"/>
    <p:sldId id="362" r:id="rId10"/>
    <p:sldId id="363" r:id="rId11"/>
    <p:sldId id="365" r:id="rId12"/>
    <p:sldId id="364" r:id="rId13"/>
    <p:sldId id="370" r:id="rId14"/>
    <p:sldId id="371" r:id="rId15"/>
    <p:sldId id="37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-1256" y="-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15ABA-9396-4E24-82C5-D8BE481E535A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F70A4-75B4-4942-B072-259198273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558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042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065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065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065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065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065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065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065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065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065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065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065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065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065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065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-1" y="1335025"/>
            <a:ext cx="9147403" cy="4084204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31396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79091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9777 h 3366128"/>
              <a:gd name="connsiteX1" fmla="*/ 2660904 w 9162288"/>
              <a:gd name="connsiteY1" fmla="*/ 102736 h 3366128"/>
              <a:gd name="connsiteX2" fmla="*/ 6595872 w 9162288"/>
              <a:gd name="connsiteY2" fmla="*/ 916196 h 3366128"/>
              <a:gd name="connsiteX3" fmla="*/ 9162288 w 9162288"/>
              <a:gd name="connsiteY3" fmla="*/ 388175 h 3366128"/>
              <a:gd name="connsiteX4" fmla="*/ 9153144 w 9162288"/>
              <a:gd name="connsiteY4" fmla="*/ 2919088 h 3366128"/>
              <a:gd name="connsiteX5" fmla="*/ 6995160 w 9162288"/>
              <a:gd name="connsiteY5" fmla="*/ 3303136 h 3366128"/>
              <a:gd name="connsiteX6" fmla="*/ 3279648 w 9162288"/>
              <a:gd name="connsiteY6" fmla="*/ 2541136 h 3366128"/>
              <a:gd name="connsiteX7" fmla="*/ 18288 w 9162288"/>
              <a:gd name="connsiteY7" fmla="*/ 3193408 h 3366128"/>
              <a:gd name="connsiteX8" fmla="*/ 0 w 9162288"/>
              <a:gd name="connsiteY8" fmla="*/ 299777 h 3366128"/>
              <a:gd name="connsiteX0" fmla="*/ 0 w 9162288"/>
              <a:gd name="connsiteY0" fmla="*/ 181676 h 3248027"/>
              <a:gd name="connsiteX1" fmla="*/ 2727960 w 9162288"/>
              <a:gd name="connsiteY1" fmla="*/ 102736 h 3248027"/>
              <a:gd name="connsiteX2" fmla="*/ 6595872 w 9162288"/>
              <a:gd name="connsiteY2" fmla="*/ 798095 h 3248027"/>
              <a:gd name="connsiteX3" fmla="*/ 9162288 w 9162288"/>
              <a:gd name="connsiteY3" fmla="*/ 270074 h 3248027"/>
              <a:gd name="connsiteX4" fmla="*/ 9153144 w 9162288"/>
              <a:gd name="connsiteY4" fmla="*/ 2800987 h 3248027"/>
              <a:gd name="connsiteX5" fmla="*/ 6995160 w 9162288"/>
              <a:gd name="connsiteY5" fmla="*/ 3185035 h 3248027"/>
              <a:gd name="connsiteX6" fmla="*/ 3279648 w 9162288"/>
              <a:gd name="connsiteY6" fmla="*/ 2423035 h 3248027"/>
              <a:gd name="connsiteX7" fmla="*/ 18288 w 9162288"/>
              <a:gd name="connsiteY7" fmla="*/ 3075307 h 3248027"/>
              <a:gd name="connsiteX8" fmla="*/ 0 w 9162288"/>
              <a:gd name="connsiteY8" fmla="*/ 181676 h 3248027"/>
              <a:gd name="connsiteX0" fmla="*/ 0 w 9162288"/>
              <a:gd name="connsiteY0" fmla="*/ 155448 h 3221799"/>
              <a:gd name="connsiteX1" fmla="*/ 2727960 w 9162288"/>
              <a:gd name="connsiteY1" fmla="*/ 76508 h 3221799"/>
              <a:gd name="connsiteX2" fmla="*/ 6595872 w 9162288"/>
              <a:gd name="connsiteY2" fmla="*/ 771867 h 3221799"/>
              <a:gd name="connsiteX3" fmla="*/ 9162288 w 9162288"/>
              <a:gd name="connsiteY3" fmla="*/ 243846 h 3221799"/>
              <a:gd name="connsiteX4" fmla="*/ 9153144 w 9162288"/>
              <a:gd name="connsiteY4" fmla="*/ 2774759 h 3221799"/>
              <a:gd name="connsiteX5" fmla="*/ 6995160 w 9162288"/>
              <a:gd name="connsiteY5" fmla="*/ 3158807 h 3221799"/>
              <a:gd name="connsiteX6" fmla="*/ 3279648 w 9162288"/>
              <a:gd name="connsiteY6" fmla="*/ 2396807 h 3221799"/>
              <a:gd name="connsiteX7" fmla="*/ 18288 w 9162288"/>
              <a:gd name="connsiteY7" fmla="*/ 3049079 h 3221799"/>
              <a:gd name="connsiteX8" fmla="*/ 0 w 9162288"/>
              <a:gd name="connsiteY8" fmla="*/ 155448 h 3221799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3279648 w 9162288"/>
              <a:gd name="connsiteY6" fmla="*/ 2382153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43297"/>
              <a:gd name="connsiteX1" fmla="*/ 2828544 w 9162288"/>
              <a:gd name="connsiteY1" fmla="*/ 80024 h 3043297"/>
              <a:gd name="connsiteX2" fmla="*/ 6595872 w 9162288"/>
              <a:gd name="connsiteY2" fmla="*/ 757213 h 3043297"/>
              <a:gd name="connsiteX3" fmla="*/ 9162288 w 9162288"/>
              <a:gd name="connsiteY3" fmla="*/ 229192 h 3043297"/>
              <a:gd name="connsiteX4" fmla="*/ 9153144 w 9162288"/>
              <a:gd name="connsiteY4" fmla="*/ 2760105 h 3043297"/>
              <a:gd name="connsiteX5" fmla="*/ 6690360 w 9162288"/>
              <a:gd name="connsiteY5" fmla="*/ 2746696 h 3043297"/>
              <a:gd name="connsiteX6" fmla="*/ 2865120 w 9162288"/>
              <a:gd name="connsiteY6" fmla="*/ 2307204 h 3043297"/>
              <a:gd name="connsiteX7" fmla="*/ 1619 w 9162288"/>
              <a:gd name="connsiteY7" fmla="*/ 3043297 h 3043297"/>
              <a:gd name="connsiteX8" fmla="*/ 0 w 9162288"/>
              <a:gd name="connsiteY8" fmla="*/ 140794 h 3043297"/>
              <a:gd name="connsiteX0" fmla="*/ 0 w 9153144"/>
              <a:gd name="connsiteY0" fmla="*/ 140794 h 3043297"/>
              <a:gd name="connsiteX1" fmla="*/ 2828544 w 9153144"/>
              <a:gd name="connsiteY1" fmla="*/ 80024 h 3043297"/>
              <a:gd name="connsiteX2" fmla="*/ 6595872 w 9153144"/>
              <a:gd name="connsiteY2" fmla="*/ 757213 h 3043297"/>
              <a:gd name="connsiteX3" fmla="*/ 9144533 w 9153144"/>
              <a:gd name="connsiteY3" fmla="*/ 230295 h 3043297"/>
              <a:gd name="connsiteX4" fmla="*/ 9153144 w 9153144"/>
              <a:gd name="connsiteY4" fmla="*/ 2760105 h 3043297"/>
              <a:gd name="connsiteX5" fmla="*/ 6690360 w 9153144"/>
              <a:gd name="connsiteY5" fmla="*/ 2746696 h 3043297"/>
              <a:gd name="connsiteX6" fmla="*/ 2865120 w 9153144"/>
              <a:gd name="connsiteY6" fmla="*/ 2307204 h 3043297"/>
              <a:gd name="connsiteX7" fmla="*/ 1619 w 9153144"/>
              <a:gd name="connsiteY7" fmla="*/ 3043297 h 3043297"/>
              <a:gd name="connsiteX8" fmla="*/ 0 w 9153144"/>
              <a:gd name="connsiteY8" fmla="*/ 140794 h 3043297"/>
              <a:gd name="connsiteX0" fmla="*/ 0 w 9147403"/>
              <a:gd name="connsiteY0" fmla="*/ 140794 h 3043297"/>
              <a:gd name="connsiteX1" fmla="*/ 2828544 w 9147403"/>
              <a:gd name="connsiteY1" fmla="*/ 80024 h 3043297"/>
              <a:gd name="connsiteX2" fmla="*/ 6595872 w 9147403"/>
              <a:gd name="connsiteY2" fmla="*/ 757213 h 3043297"/>
              <a:gd name="connsiteX3" fmla="*/ 9144533 w 9147403"/>
              <a:gd name="connsiteY3" fmla="*/ 230295 h 3043297"/>
              <a:gd name="connsiteX4" fmla="*/ 9141307 w 9147403"/>
              <a:gd name="connsiteY4" fmla="*/ 2761208 h 3043297"/>
              <a:gd name="connsiteX5" fmla="*/ 6690360 w 9147403"/>
              <a:gd name="connsiteY5" fmla="*/ 2746696 h 3043297"/>
              <a:gd name="connsiteX6" fmla="*/ 2865120 w 9147403"/>
              <a:gd name="connsiteY6" fmla="*/ 2307204 h 3043297"/>
              <a:gd name="connsiteX7" fmla="*/ 1619 w 9147403"/>
              <a:gd name="connsiteY7" fmla="*/ 3043297 h 3043297"/>
              <a:gd name="connsiteX8" fmla="*/ 0 w 9147403"/>
              <a:gd name="connsiteY8" fmla="*/ 140794 h 304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403" h="3043297">
                <a:moveTo>
                  <a:pt x="0" y="140794"/>
                </a:moveTo>
                <a:cubicBezTo>
                  <a:pt x="784860" y="19414"/>
                  <a:pt x="1778000" y="0"/>
                  <a:pt x="2828544" y="80024"/>
                </a:cubicBezTo>
                <a:cubicBezTo>
                  <a:pt x="3879088" y="160048"/>
                  <a:pt x="5543207" y="732168"/>
                  <a:pt x="6595872" y="757213"/>
                </a:cubicBezTo>
                <a:cubicBezTo>
                  <a:pt x="7648537" y="782258"/>
                  <a:pt x="8376437" y="535486"/>
                  <a:pt x="9144533" y="230295"/>
                </a:cubicBezTo>
                <a:cubicBezTo>
                  <a:pt x="9147403" y="1073565"/>
                  <a:pt x="9138437" y="1917938"/>
                  <a:pt x="9141307" y="2761208"/>
                </a:cubicBezTo>
                <a:cubicBezTo>
                  <a:pt x="8237575" y="2914438"/>
                  <a:pt x="7736391" y="2822363"/>
                  <a:pt x="6690360" y="2746696"/>
                </a:cubicBezTo>
                <a:cubicBezTo>
                  <a:pt x="5644329" y="2671029"/>
                  <a:pt x="3979910" y="2257771"/>
                  <a:pt x="2865120" y="2307204"/>
                </a:cubicBezTo>
                <a:cubicBezTo>
                  <a:pt x="1750330" y="2356637"/>
                  <a:pt x="734663" y="2709091"/>
                  <a:pt x="1619" y="3043297"/>
                </a:cubicBezTo>
                <a:cubicBezTo>
                  <a:pt x="1079" y="2075796"/>
                  <a:pt x="540" y="1108295"/>
                  <a:pt x="0" y="140794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invGray">
          <a:xfrm>
            <a:off x="-382" y="1728216"/>
            <a:ext cx="9144647" cy="3309112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381 w 9153525"/>
              <a:gd name="connsiteY0" fmla="*/ 310896 h 3309112"/>
              <a:gd name="connsiteX1" fmla="*/ 2652141 w 9153525"/>
              <a:gd name="connsiteY1" fmla="*/ 45720 h 3309112"/>
              <a:gd name="connsiteX2" fmla="*/ 6986397 w 9153525"/>
              <a:gd name="connsiteY2" fmla="*/ 804672 h 3309112"/>
              <a:gd name="connsiteX3" fmla="*/ 9153525 w 9153525"/>
              <a:gd name="connsiteY3" fmla="*/ 283464 h 3309112"/>
              <a:gd name="connsiteX4" fmla="*/ 9144381 w 9153525"/>
              <a:gd name="connsiteY4" fmla="*/ 2862072 h 3309112"/>
              <a:gd name="connsiteX5" fmla="*/ 6986397 w 9153525"/>
              <a:gd name="connsiteY5" fmla="*/ 3246120 h 3309112"/>
              <a:gd name="connsiteX6" fmla="*/ 3270885 w 9153525"/>
              <a:gd name="connsiteY6" fmla="*/ 2484120 h 3309112"/>
              <a:gd name="connsiteX7" fmla="*/ 0 w 9153525"/>
              <a:gd name="connsiteY7" fmla="*/ 3143536 h 3309112"/>
              <a:gd name="connsiteX8" fmla="*/ 381 w 9153525"/>
              <a:gd name="connsiteY8" fmla="*/ 310896 h 3309112"/>
              <a:gd name="connsiteX0" fmla="*/ 381 w 9144647"/>
              <a:gd name="connsiteY0" fmla="*/ 310896 h 3309112"/>
              <a:gd name="connsiteX1" fmla="*/ 2652141 w 9144647"/>
              <a:gd name="connsiteY1" fmla="*/ 45720 h 3309112"/>
              <a:gd name="connsiteX2" fmla="*/ 6986397 w 9144647"/>
              <a:gd name="connsiteY2" fmla="*/ 804672 h 3309112"/>
              <a:gd name="connsiteX3" fmla="*/ 9144647 w 9144647"/>
              <a:gd name="connsiteY3" fmla="*/ 290862 h 3309112"/>
              <a:gd name="connsiteX4" fmla="*/ 9144381 w 9144647"/>
              <a:gd name="connsiteY4" fmla="*/ 2862072 h 3309112"/>
              <a:gd name="connsiteX5" fmla="*/ 6986397 w 9144647"/>
              <a:gd name="connsiteY5" fmla="*/ 3246120 h 3309112"/>
              <a:gd name="connsiteX6" fmla="*/ 3270885 w 9144647"/>
              <a:gd name="connsiteY6" fmla="*/ 2484120 h 3309112"/>
              <a:gd name="connsiteX7" fmla="*/ 0 w 9144647"/>
              <a:gd name="connsiteY7" fmla="*/ 3143536 h 3309112"/>
              <a:gd name="connsiteX8" fmla="*/ 381 w 9144647"/>
              <a:gd name="connsiteY8" fmla="*/ 310896 h 33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647" h="3309112">
                <a:moveTo>
                  <a:pt x="381" y="310896"/>
                </a:moveTo>
                <a:cubicBezTo>
                  <a:pt x="779145" y="155448"/>
                  <a:pt x="1484757" y="0"/>
                  <a:pt x="2652141" y="45720"/>
                </a:cubicBezTo>
                <a:cubicBezTo>
                  <a:pt x="3819525" y="91440"/>
                  <a:pt x="5904313" y="763815"/>
                  <a:pt x="6986397" y="804672"/>
                </a:cubicBezTo>
                <a:cubicBezTo>
                  <a:pt x="8068481" y="845529"/>
                  <a:pt x="8437511" y="566706"/>
                  <a:pt x="9144647" y="290862"/>
                </a:cubicBezTo>
                <a:cubicBezTo>
                  <a:pt x="9144558" y="1147932"/>
                  <a:pt x="9144470" y="2005002"/>
                  <a:pt x="9144381" y="2862072"/>
                </a:cubicBezTo>
                <a:cubicBezTo>
                  <a:pt x="8450961" y="3142488"/>
                  <a:pt x="7965313" y="3309112"/>
                  <a:pt x="6986397" y="3246120"/>
                </a:cubicBezTo>
                <a:cubicBezTo>
                  <a:pt x="6007481" y="3183128"/>
                  <a:pt x="4435284" y="2501217"/>
                  <a:pt x="3270885" y="2484120"/>
                </a:cubicBezTo>
                <a:cubicBezTo>
                  <a:pt x="2106486" y="2467023"/>
                  <a:pt x="830580" y="2857024"/>
                  <a:pt x="0" y="3143536"/>
                </a:cubicBezTo>
                <a:lnTo>
                  <a:pt x="381" y="3108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699248" y="1298448"/>
            <a:ext cx="987552" cy="9875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7013448" y="1929384"/>
            <a:ext cx="512064" cy="51206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685800" y="4114800"/>
            <a:ext cx="1216152" cy="12161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21792" y="2212847"/>
            <a:ext cx="7927848" cy="2203704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486400"/>
            <a:ext cx="6400800" cy="66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6DAD-287A-44FD-9F6E-30A297D1E9E8}" type="datetime1">
              <a:rPr lang="en-US" altLang="ko-KR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5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57200" y="649224"/>
            <a:ext cx="8229600" cy="9966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288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DC092-5440-431E-9671-5A16DCF45062}" type="datetime1">
              <a:rPr lang="en-US" altLang="ko-KR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 flipV="1">
            <a:off x="0" y="5590646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 flipV="1">
            <a:off x="-52" y="5780270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147304" y="56418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8641080" y="521208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83464" y="5641848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6931152" y="274638"/>
            <a:ext cx="1755648" cy="5669280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327648" cy="56967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38AD8D9-7CA9-415C-B074-1E12A14CA225}" type="datetime1">
              <a:rPr lang="en-US" altLang="ko-KR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53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801368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1302-4CF7-45E2-926C-582B5BC6CFB7}" type="datetime1">
              <a:rPr lang="en-US" altLang="ko-KR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8165592" y="667512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882128" y="1353312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59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gray">
          <a:xfrm>
            <a:off x="0" y="42672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3996431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7 w 9153196"/>
              <a:gd name="connsiteY3" fmla="*/ 4518094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808828"/>
              <a:gd name="connsiteX1" fmla="*/ 0 w 9153196"/>
              <a:gd name="connsiteY1" fmla="*/ 4757736 h 4808828"/>
              <a:gd name="connsiteX2" fmla="*/ 2983307 w 9153196"/>
              <a:gd name="connsiteY2" fmla="*/ 3938179 h 4808828"/>
              <a:gd name="connsiteX3" fmla="*/ 6766918 w 9153196"/>
              <a:gd name="connsiteY3" fmla="*/ 4459842 h 4808828"/>
              <a:gd name="connsiteX4" fmla="*/ 9149297 w 9153196"/>
              <a:gd name="connsiteY4" fmla="*/ 4461355 h 4808828"/>
              <a:gd name="connsiteX5" fmla="*/ 9153196 w 9153196"/>
              <a:gd name="connsiteY5" fmla="*/ 0 h 4808828"/>
              <a:gd name="connsiteX6" fmla="*/ 52 w 9153196"/>
              <a:gd name="connsiteY6" fmla="*/ 1284 h 4808828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02972" y="4559785"/>
                  <a:pt x="1992246" y="3966388"/>
                  <a:pt x="3115058" y="3911480"/>
                </a:cubicBezTo>
                <a:cubicBezTo>
                  <a:pt x="4237870" y="3856572"/>
                  <a:pt x="5939190" y="4331788"/>
                  <a:pt x="6736870" y="4428289"/>
                </a:cubicBezTo>
                <a:cubicBezTo>
                  <a:pt x="7534550" y="4524790"/>
                  <a:pt x="8253185" y="4658343"/>
                  <a:pt x="9149297" y="4461355"/>
                </a:cubicBezTo>
                <a:cubicBezTo>
                  <a:pt x="9150597" y="300012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 bwMode="invGray">
          <a:xfrm>
            <a:off x="-52" y="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14528" y="4596192"/>
                  <a:pt x="1857799" y="4264120"/>
                  <a:pt x="2980996" y="4236720"/>
                </a:cubicBezTo>
                <a:cubicBezTo>
                  <a:pt x="4104193" y="4209320"/>
                  <a:pt x="5900665" y="4503309"/>
                  <a:pt x="6739180" y="4593336"/>
                </a:cubicBezTo>
                <a:cubicBezTo>
                  <a:pt x="7577695" y="4683363"/>
                  <a:pt x="8253185" y="4731157"/>
                  <a:pt x="9149297" y="4383685"/>
                </a:cubicBezTo>
                <a:cubicBezTo>
                  <a:pt x="9150597" y="292245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8065008" y="3849624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790688" y="453542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301752" y="3840480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3000" y="5129784"/>
            <a:ext cx="7287768" cy="1362075"/>
          </a:xfr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1" kern="1200" cap="all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1143000" y="4425696"/>
            <a:ext cx="7287768" cy="7132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A1438-CC6F-45D6-A80D-D281D5EBB1ED}" type="datetime1">
              <a:rPr lang="en-US" altLang="ko-KR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54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0"/>
            <a:ext cx="9144000" cy="1929384"/>
          </a:xfrm>
          <a:custGeom>
            <a:avLst/>
            <a:gdLst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2104644"/>
              <a:gd name="connsiteX1" fmla="*/ 0 w 9144000"/>
              <a:gd name="connsiteY1" fmla="*/ 1929384 h 2104644"/>
              <a:gd name="connsiteX2" fmla="*/ 2971800 w 9144000"/>
              <a:gd name="connsiteY2" fmla="*/ 1307592 h 2104644"/>
              <a:gd name="connsiteX3" fmla="*/ 9134856 w 9144000"/>
              <a:gd name="connsiteY3" fmla="*/ 1609344 h 2104644"/>
              <a:gd name="connsiteX4" fmla="*/ 9144000 w 9144000"/>
              <a:gd name="connsiteY4" fmla="*/ 0 h 2104644"/>
              <a:gd name="connsiteX5" fmla="*/ 8503920 w 9144000"/>
              <a:gd name="connsiteY5" fmla="*/ 0 h 2104644"/>
              <a:gd name="connsiteX6" fmla="*/ 3858768 w 9144000"/>
              <a:gd name="connsiteY6" fmla="*/ 320040 h 2104644"/>
              <a:gd name="connsiteX7" fmla="*/ 0 w 9144000"/>
              <a:gd name="connsiteY7" fmla="*/ 256032 h 210464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929384">
                <a:moveTo>
                  <a:pt x="0" y="256032"/>
                </a:moveTo>
                <a:lnTo>
                  <a:pt x="0" y="1929384"/>
                </a:lnTo>
                <a:cubicBezTo>
                  <a:pt x="574548" y="1726692"/>
                  <a:pt x="1449324" y="1360932"/>
                  <a:pt x="2971800" y="1307592"/>
                </a:cubicBezTo>
                <a:cubicBezTo>
                  <a:pt x="4494276" y="1254252"/>
                  <a:pt x="7606284" y="1872996"/>
                  <a:pt x="9134856" y="1609344"/>
                </a:cubicBezTo>
                <a:lnTo>
                  <a:pt x="9144000" y="0"/>
                </a:lnTo>
                <a:lnTo>
                  <a:pt x="8503920" y="0"/>
                </a:lnTo>
                <a:cubicBezTo>
                  <a:pt x="7543800" y="844296"/>
                  <a:pt x="5111496" y="420624"/>
                  <a:pt x="3858768" y="320040"/>
                </a:cubicBezTo>
                <a:cubicBezTo>
                  <a:pt x="2606040" y="219456"/>
                  <a:pt x="1435608" y="76200"/>
                  <a:pt x="0" y="256032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>
            <a:off x="-382" y="228600"/>
            <a:ext cx="9144381" cy="1409700"/>
          </a:xfrm>
          <a:custGeom>
            <a:avLst/>
            <a:gdLst>
              <a:gd name="connsiteX0" fmla="*/ 0 w 9144000"/>
              <a:gd name="connsiteY0" fmla="*/ 393192 h 1344168"/>
              <a:gd name="connsiteX1" fmla="*/ 4544568 w 9144000"/>
              <a:gd name="connsiteY1" fmla="*/ 201168 h 1344168"/>
              <a:gd name="connsiteX2" fmla="*/ 9144000 w 9144000"/>
              <a:gd name="connsiteY2" fmla="*/ 0 h 1344168"/>
              <a:gd name="connsiteX3" fmla="*/ 9144000 w 9144000"/>
              <a:gd name="connsiteY3" fmla="*/ 1042416 h 1344168"/>
              <a:gd name="connsiteX4" fmla="*/ 4407408 w 9144000"/>
              <a:gd name="connsiteY4" fmla="*/ 978408 h 1344168"/>
              <a:gd name="connsiteX5" fmla="*/ 9144 w 9144000"/>
              <a:gd name="connsiteY5" fmla="*/ 1344168 h 1344168"/>
              <a:gd name="connsiteX6" fmla="*/ 0 w 9144000"/>
              <a:gd name="connsiteY6" fmla="*/ 393192 h 1344168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09700"/>
              <a:gd name="connsiteX1" fmla="*/ 4544568 w 9144000"/>
              <a:gd name="connsiteY1" fmla="*/ 234696 h 1409700"/>
              <a:gd name="connsiteX2" fmla="*/ 9144000 w 9144000"/>
              <a:gd name="connsiteY2" fmla="*/ 33528 h 1409700"/>
              <a:gd name="connsiteX3" fmla="*/ 9144000 w 9144000"/>
              <a:gd name="connsiteY3" fmla="*/ 1075944 h 1409700"/>
              <a:gd name="connsiteX4" fmla="*/ 4407408 w 9144000"/>
              <a:gd name="connsiteY4" fmla="*/ 1011936 h 1409700"/>
              <a:gd name="connsiteX5" fmla="*/ 9144 w 9144000"/>
              <a:gd name="connsiteY5" fmla="*/ 1377696 h 1409700"/>
              <a:gd name="connsiteX6" fmla="*/ 0 w 9144000"/>
              <a:gd name="connsiteY6" fmla="*/ 426720 h 1409700"/>
              <a:gd name="connsiteX0" fmla="*/ 381 w 9144381"/>
              <a:gd name="connsiteY0" fmla="*/ 426720 h 1409700"/>
              <a:gd name="connsiteX1" fmla="*/ 4544949 w 9144381"/>
              <a:gd name="connsiteY1" fmla="*/ 234696 h 1409700"/>
              <a:gd name="connsiteX2" fmla="*/ 9144381 w 9144381"/>
              <a:gd name="connsiteY2" fmla="*/ 33528 h 1409700"/>
              <a:gd name="connsiteX3" fmla="*/ 9144381 w 9144381"/>
              <a:gd name="connsiteY3" fmla="*/ 1075944 h 1409700"/>
              <a:gd name="connsiteX4" fmla="*/ 4407789 w 9144381"/>
              <a:gd name="connsiteY4" fmla="*/ 1011936 h 1409700"/>
              <a:gd name="connsiteX5" fmla="*/ 0 w 9144381"/>
              <a:gd name="connsiteY5" fmla="*/ 1384071 h 1409700"/>
              <a:gd name="connsiteX6" fmla="*/ 381 w 9144381"/>
              <a:gd name="connsiteY6" fmla="*/ 42672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381" h="1409700">
                <a:moveTo>
                  <a:pt x="381" y="426720"/>
                </a:moveTo>
                <a:cubicBezTo>
                  <a:pt x="1664589" y="0"/>
                  <a:pt x="3036189" y="134112"/>
                  <a:pt x="4544949" y="234696"/>
                </a:cubicBezTo>
                <a:cubicBezTo>
                  <a:pt x="6053709" y="335280"/>
                  <a:pt x="8239125" y="509016"/>
                  <a:pt x="9144381" y="33528"/>
                </a:cubicBezTo>
                <a:lnTo>
                  <a:pt x="9144381" y="1075944"/>
                </a:lnTo>
                <a:cubicBezTo>
                  <a:pt x="8004429" y="1409700"/>
                  <a:pt x="5931852" y="960582"/>
                  <a:pt x="4407789" y="1011936"/>
                </a:cubicBezTo>
                <a:cubicBezTo>
                  <a:pt x="2883726" y="1063290"/>
                  <a:pt x="1237488" y="1109751"/>
                  <a:pt x="0" y="1384071"/>
                </a:cubicBezTo>
                <a:lnTo>
                  <a:pt x="381" y="42672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311896" y="100584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562088" y="173736"/>
            <a:ext cx="365760" cy="36576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10312" y="932688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9EAF7-2947-4DF3-94E4-EE618AA85AD1}" type="datetime1">
              <a:rPr lang="en-US" altLang="ko-KR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64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24328"/>
            <a:ext cx="4040188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24328"/>
            <a:ext cx="4041775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3C7E-FBD3-485A-B407-B0223C0E3FB5}" type="datetime1">
              <a:rPr lang="en-US" altLang="ko-KR" smtClean="0"/>
              <a:t>5/5/2020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229600" y="1005840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699248" y="96926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457200" y="1874520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black">
          <a:xfrm>
            <a:off x="4645025" y="1874520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2207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F01B-5E11-48B1-95DB-BB1BD394CFEB}" type="datetime1">
              <a:rPr lang="en-US" altLang="ko-KR" smtClean="0"/>
              <a:t>5/5/2020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 5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84632" y="813816"/>
            <a:ext cx="82296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34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A8D6-1077-40F1-A818-B62B035A888F}" type="datetime1">
              <a:rPr lang="en-US" altLang="ko-KR" smtClean="0"/>
              <a:t>5/5/2020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 bwMode="invGray">
          <a:xfrm>
            <a:off x="-52" y="-1972"/>
            <a:ext cx="9150672" cy="1283795"/>
            <a:chOff x="-52" y="-1972"/>
            <a:chExt cx="9150672" cy="1283795"/>
          </a:xfrm>
        </p:grpSpPr>
        <p:sp>
          <p:nvSpPr>
            <p:cNvPr id="6" name="Freeform 5"/>
            <p:cNvSpPr/>
            <p:nvPr userDrawn="1"/>
          </p:nvSpPr>
          <p:spPr bwMode="invGray">
            <a:xfrm>
              <a:off x="0" y="1"/>
              <a:ext cx="9150620" cy="128182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50620" h="1470041">
                  <a:moveTo>
                    <a:pt x="52" y="1284"/>
                  </a:moveTo>
                  <a:cubicBezTo>
                    <a:pt x="35" y="491948"/>
                    <a:pt x="17" y="761872"/>
                    <a:pt x="0" y="1252536"/>
                  </a:cubicBezTo>
                  <a:cubicBezTo>
                    <a:pt x="304800" y="1097088"/>
                    <a:pt x="1803165" y="328826"/>
                    <a:pt x="3622738" y="425264"/>
                  </a:cubicBezTo>
                  <a:cubicBezTo>
                    <a:pt x="5442311" y="521702"/>
                    <a:pt x="6970396" y="1470041"/>
                    <a:pt x="9144052" y="877824"/>
                  </a:cubicBezTo>
                  <a:cubicBezTo>
                    <a:pt x="9146241" y="585216"/>
                    <a:pt x="9148431" y="292608"/>
                    <a:pt x="9150620" y="0"/>
                  </a:cubicBezTo>
                  <a:lnTo>
                    <a:pt x="5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 userDrawn="1"/>
          </p:nvSpPr>
          <p:spPr bwMode="invGray">
            <a:xfrm>
              <a:off x="-52" y="-1972"/>
              <a:ext cx="9144052" cy="109417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52" h="1282732">
                  <a:moveTo>
                    <a:pt x="2371" y="1971"/>
                  </a:moveTo>
                  <a:cubicBezTo>
                    <a:pt x="1581" y="305263"/>
                    <a:pt x="790" y="446133"/>
                    <a:pt x="0" y="749425"/>
                  </a:cubicBezTo>
                  <a:cubicBezTo>
                    <a:pt x="414528" y="587881"/>
                    <a:pt x="1394642" y="355830"/>
                    <a:pt x="3114923" y="315034"/>
                  </a:cubicBezTo>
                  <a:cubicBezTo>
                    <a:pt x="4835204" y="274238"/>
                    <a:pt x="7500499" y="1282732"/>
                    <a:pt x="9144052" y="537135"/>
                  </a:cubicBezTo>
                  <a:cubicBezTo>
                    <a:pt x="9143751" y="358090"/>
                    <a:pt x="9143451" y="179045"/>
                    <a:pt x="9143150" y="0"/>
                  </a:cubicBezTo>
                  <a:lnTo>
                    <a:pt x="2371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Oval 7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9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905255" y="273050"/>
            <a:ext cx="7781544" cy="950976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304" y="1371600"/>
            <a:ext cx="5111750" cy="47548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12" y="1362456"/>
            <a:ext cx="2569464" cy="4764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fld id="{F1B17502-819D-46FB-ACD9-B3551E6E62D0}" type="datetime1">
              <a:rPr lang="en-US" altLang="ko-KR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03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5257800" y="987552"/>
            <a:ext cx="3730752" cy="79552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530352" y="1216152"/>
            <a:ext cx="4645152" cy="464515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76088" y="1901952"/>
            <a:ext cx="3712464" cy="17556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fld id="{758ACA9E-0932-4541-9856-8994CF6087DB}" type="datetime1">
              <a:rPr lang="en-US" altLang="ko-KR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/>
          <p:cNvSpPr/>
          <p:nvPr/>
        </p:nvSpPr>
        <p:spPr bwMode="gray">
          <a:xfrm>
            <a:off x="6858000" y="3886200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5788152" y="457200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gray">
          <a:xfrm>
            <a:off x="1216152" y="384048"/>
            <a:ext cx="731520" cy="73152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68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0" y="0"/>
            <a:ext cx="9153196" cy="1862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862136">
                <a:moveTo>
                  <a:pt x="52" y="1284"/>
                </a:moveTo>
                <a:cubicBezTo>
                  <a:pt x="35" y="491948"/>
                  <a:pt x="17" y="1371472"/>
                  <a:pt x="0" y="1862136"/>
                </a:cubicBezTo>
                <a:cubicBezTo>
                  <a:pt x="304800" y="1706688"/>
                  <a:pt x="1952287" y="1117060"/>
                  <a:pt x="2999284" y="1051560"/>
                </a:cubicBezTo>
                <a:cubicBezTo>
                  <a:pt x="4046281" y="986060"/>
                  <a:pt x="5541316" y="1353820"/>
                  <a:pt x="6281980" y="1469136"/>
                </a:cubicBezTo>
                <a:cubicBezTo>
                  <a:pt x="7022644" y="1584452"/>
                  <a:pt x="8247940" y="1834896"/>
                  <a:pt x="9144052" y="1487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invGray">
          <a:xfrm>
            <a:off x="-52" y="0"/>
            <a:ext cx="9153196" cy="1481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481136">
                <a:moveTo>
                  <a:pt x="52" y="1284"/>
                </a:moveTo>
                <a:cubicBezTo>
                  <a:pt x="35" y="491948"/>
                  <a:pt x="17" y="990472"/>
                  <a:pt x="0" y="1481136"/>
                </a:cubicBezTo>
                <a:cubicBezTo>
                  <a:pt x="414528" y="1319592"/>
                  <a:pt x="1857799" y="987520"/>
                  <a:pt x="2980996" y="960120"/>
                </a:cubicBezTo>
                <a:cubicBezTo>
                  <a:pt x="4104193" y="932720"/>
                  <a:pt x="6019852" y="1271016"/>
                  <a:pt x="6739180" y="1316736"/>
                </a:cubicBezTo>
                <a:cubicBezTo>
                  <a:pt x="7458508" y="1362456"/>
                  <a:pt x="8247940" y="1453896"/>
                  <a:pt x="9144052" y="1106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D4867-31C9-4BB6-94B3-5D820992B7DE}" type="datetime1">
              <a:rPr lang="en-US" altLang="ko-KR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37960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13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lang="en-US" sz="3600" b="1" kern="1200" smtClean="0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5"/>
        </a:buClr>
        <a:buSzPct val="85000"/>
        <a:buFont typeface="Wingdings" pitchFamily="2" charset="2"/>
        <a:buChar char="¢"/>
        <a:defRPr lang="en-US" sz="32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4"/>
        </a:buClr>
        <a:buSzPct val="85000"/>
        <a:buFont typeface="Wingdings" pitchFamily="2" charset="2"/>
        <a:buChar char="¤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85000"/>
        <a:buFont typeface="Wingdings" pitchFamily="2" charset="2"/>
        <a:buChar char="¤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anyasun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21792" y="2004125"/>
            <a:ext cx="7927848" cy="2203704"/>
          </a:xfrm>
        </p:spPr>
        <p:txBody>
          <a:bodyPr/>
          <a:lstStyle/>
          <a:p>
            <a:r>
              <a:rPr lang="ko-KR" altLang="en-US" dirty="0" smtClean="0"/>
              <a:t>웹 콘텐츠 제작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64905" y="5820156"/>
            <a:ext cx="6400800" cy="66751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altLang="ko-KR" i="0" dirty="0" smtClean="0">
                <a:hlinkClick r:id="rId3"/>
              </a:rPr>
              <a:t>banyasun@gmail.com</a:t>
            </a:r>
            <a:endParaRPr lang="en-US" altLang="ko-KR" i="0" dirty="0" smtClean="0"/>
          </a:p>
          <a:p>
            <a:pPr algn="r"/>
            <a:r>
              <a:rPr lang="ko-KR" altLang="en-US" i="0" dirty="0" smtClean="0"/>
              <a:t>정혜선</a:t>
            </a:r>
            <a:endParaRPr lang="ko-KR" altLang="en-US" i="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 bwMode="gray">
          <a:xfrm>
            <a:off x="1385316" y="3628430"/>
            <a:ext cx="6400800" cy="66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None/>
              <a:defRPr lang="en-US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None/>
              <a:defRPr lang="en-US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i="0" dirty="0" smtClean="0"/>
              <a:t>10</a:t>
            </a:r>
            <a:r>
              <a:rPr lang="ko-KR" altLang="en-US" sz="2800" b="1" i="0" dirty="0" smtClean="0"/>
              <a:t>주차 </a:t>
            </a:r>
            <a:r>
              <a:rPr lang="ko-KR" altLang="en-US" sz="2800" b="1" i="0" dirty="0" err="1" smtClean="0"/>
              <a:t>반응형</a:t>
            </a:r>
            <a:r>
              <a:rPr lang="ko-KR" altLang="en-US" sz="2800" b="1" i="0" dirty="0" smtClean="0"/>
              <a:t> 웹사이트 </a:t>
            </a:r>
            <a:endParaRPr lang="ko-KR" altLang="en-US" sz="2800" b="1" i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1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2" y="1174645"/>
            <a:ext cx="8336033" cy="3036709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1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콘텐츠를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수직 정렬하기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메인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콘텐츠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영역과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사이드바를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수직으로 정렬함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메인 </a:t>
            </a:r>
            <a:r>
              <a:rPr lang="ko-KR" altLang="en-US" sz="2000" dirty="0" err="1">
                <a:latin typeface="휴먼옛체" panose="02030504000101010101" pitchFamily="18" charset="-127"/>
                <a:ea typeface="휴먼옛체" panose="02030504000101010101" pitchFamily="18" charset="-127"/>
              </a:rPr>
              <a:t>콘텐츠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영역과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사이드바의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너비를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100%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로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변경해서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 화면의 너비를 꽉 채우게 함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ko-KR" altLang="en-US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1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3400" dirty="0" err="1" smtClean="0"/>
              <a:t>반응형</a:t>
            </a:r>
            <a:r>
              <a:rPr lang="ko-KR" altLang="en-US" sz="3400" dirty="0" smtClean="0"/>
              <a:t> 웹 </a:t>
            </a:r>
            <a:r>
              <a:rPr lang="en-US" altLang="ko-KR" sz="3400" dirty="0" smtClean="0"/>
              <a:t>– 2</a:t>
            </a:r>
            <a:r>
              <a:rPr lang="ko-KR" altLang="en-US" sz="3400" dirty="0" err="1" smtClean="0"/>
              <a:t>컬럼</a:t>
            </a:r>
            <a:r>
              <a:rPr lang="ko-KR" altLang="en-US" sz="3400" dirty="0" smtClean="0"/>
              <a:t> 레이아웃</a:t>
            </a:r>
            <a:endParaRPr lang="ko-KR" altLang="en-US" sz="3400" dirty="0"/>
          </a:p>
        </p:txBody>
      </p:sp>
      <p:pic>
        <p:nvPicPr>
          <p:cNvPr id="7" name="Picture 1" descr="ClipData_20200324_2248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1" y="3028950"/>
            <a:ext cx="2797168" cy="2992909"/>
          </a:xfrm>
          <a:prstGeom prst="rect">
            <a:avLst/>
          </a:prstGeom>
        </p:spPr>
      </p:pic>
      <p:pic>
        <p:nvPicPr>
          <p:cNvPr id="8" name="Picture 1" descr="ClipData_20200324_22482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779" y="2859750"/>
            <a:ext cx="5424296" cy="35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1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2" y="1174645"/>
            <a:ext cx="8336033" cy="3036709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문자 크기와 여백 조정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ko-KR" altLang="en-US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1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3400" dirty="0" err="1" smtClean="0"/>
              <a:t>반응형</a:t>
            </a:r>
            <a:r>
              <a:rPr lang="ko-KR" altLang="en-US" sz="3400" dirty="0" smtClean="0"/>
              <a:t> 웹 </a:t>
            </a:r>
            <a:r>
              <a:rPr lang="en-US" altLang="ko-KR" sz="3400" dirty="0" smtClean="0"/>
              <a:t>– 2</a:t>
            </a:r>
            <a:r>
              <a:rPr lang="ko-KR" altLang="en-US" sz="3400" dirty="0" err="1" smtClean="0"/>
              <a:t>컬럼</a:t>
            </a:r>
            <a:r>
              <a:rPr lang="ko-KR" altLang="en-US" sz="3400" dirty="0" smtClean="0"/>
              <a:t> 레이아웃</a:t>
            </a:r>
            <a:endParaRPr lang="ko-KR" altLang="en-US" sz="3400" dirty="0"/>
          </a:p>
        </p:txBody>
      </p:sp>
      <p:pic>
        <p:nvPicPr>
          <p:cNvPr id="9" name="Picture 1" descr="ClipData_20200324_2248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717" y="1643414"/>
            <a:ext cx="4920424" cy="5135880"/>
          </a:xfrm>
          <a:prstGeom prst="rect">
            <a:avLst/>
          </a:prstGeom>
        </p:spPr>
      </p:pic>
      <p:pic>
        <p:nvPicPr>
          <p:cNvPr id="12" name="Picture 1" descr="ClipData_20200324_22483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125" y="1998697"/>
            <a:ext cx="2173223" cy="44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3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2" y="1174645"/>
            <a:ext cx="8336033" cy="3036709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문자 크기와 여백 조정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ko-KR" altLang="en-US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1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3400" dirty="0" err="1" smtClean="0"/>
              <a:t>반응형</a:t>
            </a:r>
            <a:r>
              <a:rPr lang="ko-KR" altLang="en-US" sz="3400" dirty="0" smtClean="0"/>
              <a:t> 웹 </a:t>
            </a:r>
            <a:r>
              <a:rPr lang="en-US" altLang="ko-KR" sz="3400" dirty="0" smtClean="0"/>
              <a:t>– 2</a:t>
            </a:r>
            <a:r>
              <a:rPr lang="ko-KR" altLang="en-US" sz="3400" dirty="0" err="1" smtClean="0"/>
              <a:t>컬럼</a:t>
            </a:r>
            <a:r>
              <a:rPr lang="ko-KR" altLang="en-US" sz="3400" dirty="0" smtClean="0"/>
              <a:t> 레이아웃</a:t>
            </a:r>
            <a:endParaRPr lang="ko-KR" altLang="en-US" sz="3400" dirty="0"/>
          </a:p>
        </p:txBody>
      </p:sp>
      <p:pic>
        <p:nvPicPr>
          <p:cNvPr id="10" name="Picture 1" descr="ClipData_20200324_22484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27" y="2278725"/>
            <a:ext cx="4885372" cy="3272980"/>
          </a:xfrm>
          <a:prstGeom prst="rect">
            <a:avLst/>
          </a:prstGeom>
        </p:spPr>
      </p:pic>
      <p:pic>
        <p:nvPicPr>
          <p:cNvPr id="12" name="Picture 1" descr="ClipData_20200324_22483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550" y="1897725"/>
            <a:ext cx="2173223" cy="44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0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2" y="1174645"/>
            <a:ext cx="8336033" cy="1949555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3-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컬럼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레이아웃으로 설정하기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세로로 긴 배너 이미지를 추가함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&lt;div class=“news-contents wrapper”&gt;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내부에 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&lt;div class=“ad”&gt;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추가함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ko-KR" altLang="en-US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1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3400" dirty="0" err="1" smtClean="0"/>
              <a:t>컬럼</a:t>
            </a:r>
            <a:r>
              <a:rPr lang="ko-KR" altLang="en-US" sz="3400" dirty="0" smtClean="0"/>
              <a:t> 페이지 변경하기</a:t>
            </a:r>
            <a:endParaRPr lang="ko-KR" altLang="en-US" sz="3400" dirty="0"/>
          </a:p>
        </p:txBody>
      </p:sp>
      <p:pic>
        <p:nvPicPr>
          <p:cNvPr id="7" name="Picture 1" descr="ClipData_20200324_22485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731" y="2811781"/>
            <a:ext cx="6854894" cy="382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4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2" y="1174645"/>
            <a:ext cx="8336033" cy="1949555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3-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컬럼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레이아웃으로 설정하기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“article”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의 너비를 줄여 균형을 맞춤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ko-KR" altLang="en-US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1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3400" dirty="0" err="1" smtClean="0"/>
              <a:t>컬럼</a:t>
            </a:r>
            <a:r>
              <a:rPr lang="ko-KR" altLang="en-US" sz="3400" dirty="0" smtClean="0"/>
              <a:t> 페이지 변경하기</a:t>
            </a:r>
            <a:endParaRPr lang="ko-KR" altLang="en-US" sz="3400" dirty="0"/>
          </a:p>
        </p:txBody>
      </p:sp>
      <p:pic>
        <p:nvPicPr>
          <p:cNvPr id="8" name="Picture 1" descr="ClipData_20200324_2249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033" y="2031075"/>
            <a:ext cx="7394609" cy="1057900"/>
          </a:xfrm>
          <a:prstGeom prst="rect">
            <a:avLst/>
          </a:prstGeom>
        </p:spPr>
      </p:pic>
      <p:pic>
        <p:nvPicPr>
          <p:cNvPr id="9" name="Picture 1" descr="ClipData_20200324_22492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574" y="3088975"/>
            <a:ext cx="6200775" cy="362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7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2" y="1174645"/>
            <a:ext cx="8336033" cy="1949555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출력할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컬럼의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순서 변경하기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순서를 변경할 때는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order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속성을 사용함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order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속성은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“display: flex”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가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지정된 요소의 자식요소에서만 동작함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ko-KR" altLang="en-US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1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3400" dirty="0" err="1" smtClean="0"/>
              <a:t>컬럼</a:t>
            </a:r>
            <a:r>
              <a:rPr lang="ko-KR" altLang="en-US" sz="3400" dirty="0" smtClean="0"/>
              <a:t> 페이지 변경하기</a:t>
            </a:r>
            <a:endParaRPr lang="ko-KR" altLang="en-US" sz="3400" dirty="0"/>
          </a:p>
        </p:txBody>
      </p:sp>
      <p:pic>
        <p:nvPicPr>
          <p:cNvPr id="7" name="Picture 1" descr="ClipData_20200324_2249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830560"/>
            <a:ext cx="3662933" cy="3382517"/>
          </a:xfrm>
          <a:prstGeom prst="rect">
            <a:avLst/>
          </a:prstGeom>
        </p:spPr>
      </p:pic>
      <p:pic>
        <p:nvPicPr>
          <p:cNvPr id="10" name="Picture 1" descr="ClipData_20200324_22493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850" y="2381250"/>
            <a:ext cx="48387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3400" dirty="0" err="1" smtClean="0"/>
              <a:t>반응형</a:t>
            </a:r>
            <a:r>
              <a:rPr lang="ko-KR" altLang="en-US" sz="3400" dirty="0" smtClean="0"/>
              <a:t> 웹</a:t>
            </a:r>
            <a:r>
              <a:rPr lang="en-US" altLang="ko-KR" sz="3400" dirty="0" smtClean="0"/>
              <a:t>(Responsive Web)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2" y="1174645"/>
            <a:ext cx="8040757" cy="2870347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반응형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웹이란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?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디바이스의 크기에 따라서 자동으로 스타일을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 변화하게 디자인된 웹 사이트</a:t>
            </a:r>
            <a:endParaRPr lang="ko-KR" altLang="en-US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pic>
        <p:nvPicPr>
          <p:cNvPr id="11" name="Picture 1" descr="ClipData_20200324_2247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792" y="2790825"/>
            <a:ext cx="3860101" cy="4067175"/>
          </a:xfrm>
          <a:prstGeom prst="rect">
            <a:avLst/>
          </a:prstGeom>
        </p:spPr>
      </p:pic>
      <p:pic>
        <p:nvPicPr>
          <p:cNvPr id="13" name="Picture 1" descr="ClipData_20200324_22470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393" y="1174623"/>
            <a:ext cx="2032481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0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3400" dirty="0" err="1" smtClean="0"/>
              <a:t>반응형</a:t>
            </a:r>
            <a:r>
              <a:rPr lang="ko-KR" altLang="en-US" sz="3400" dirty="0" smtClean="0"/>
              <a:t> 웹 지원하는 방법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5"/>
            <a:ext cx="7136296" cy="2870347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뷰포트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(viewport)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설정하기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뷰포트는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다양한 디바이스의 출력영역을 의미함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HTML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의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&lt;head&gt;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내부에 아래의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 &lt;meta&gt;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를 추가하여 출력영역의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 너비를 맞춰줌 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ko-KR" altLang="en-US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1" descr="ClipData_20200324_2247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415" y="2073697"/>
            <a:ext cx="3925957" cy="4171187"/>
          </a:xfrm>
          <a:prstGeom prst="rect">
            <a:avLst/>
          </a:prstGeom>
        </p:spPr>
      </p:pic>
      <p:pic>
        <p:nvPicPr>
          <p:cNvPr id="8" name="Picture 1" descr="ClipData_20200324_2247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42" y="3267614"/>
            <a:ext cx="4420933" cy="17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3400" dirty="0" err="1" smtClean="0"/>
              <a:t>반응형</a:t>
            </a:r>
            <a:r>
              <a:rPr lang="ko-KR" altLang="en-US" sz="3400" dirty="0" smtClean="0"/>
              <a:t> 웹 지원하는 방법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2" y="1174645"/>
            <a:ext cx="8336033" cy="3036709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미디어 쿼리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(Media Queries)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디바이스 출력영역의 크기에 따라 다른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CSS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를 적용해주는 기능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@media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는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“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미디어쿼리를 사용하겠다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라고 선언하는 것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“</a:t>
            </a:r>
            <a:r>
              <a:rPr lang="en-US" altLang="ko-KR" sz="2000" dirty="0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max-width: 600px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는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 최대 화면의 너비가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600px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일때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 즉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0~600px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크기의 화면에 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 스타일을 적용하겠다는 의미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ko-KR" altLang="en-US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1" descr="ClipData_20200324_2247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25" y="2637541"/>
            <a:ext cx="3343275" cy="314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3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6"/>
            <a:ext cx="7136296" cy="1216130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2. </a:t>
            </a:r>
            <a:r>
              <a:rPr lang="ko-KR" altLang="en-US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미디어 쿼리</a:t>
            </a: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(Media Queries)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max-width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: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화면 너비가 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max-width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에서 설정한 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크기 </a:t>
            </a:r>
            <a:r>
              <a:rPr lang="ko-KR" altLang="en-US" sz="2000" dirty="0" err="1">
                <a:latin typeface="휴먼옛체" panose="02030504000101010101" pitchFamily="18" charset="-127"/>
                <a:ea typeface="휴먼옛체" panose="02030504000101010101" pitchFamily="18" charset="-127"/>
              </a:rPr>
              <a:t>이하일때만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적용되는 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CSS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2390776"/>
            <a:ext cx="7372350" cy="4394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3400" dirty="0" err="1" smtClean="0"/>
              <a:t>반응형</a:t>
            </a:r>
            <a:r>
              <a:rPr lang="ko-KR" altLang="en-US" sz="3400" dirty="0" smtClean="0"/>
              <a:t> 웹 지원하는 방법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41893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174646"/>
            <a:ext cx="7136296" cy="1216130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2. </a:t>
            </a:r>
            <a:r>
              <a:rPr lang="ko-KR" altLang="en-US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미디어 쿼리</a:t>
            </a: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(Media Queries)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min-width 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: 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브라우저의 너비가 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min-width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에서 설정한 크기 </a:t>
            </a:r>
            <a:r>
              <a:rPr lang="ko-KR" altLang="en-US" sz="2000" dirty="0" err="1">
                <a:latin typeface="휴먼옛체" panose="02030504000101010101" pitchFamily="18" charset="-127"/>
                <a:ea typeface="휴먼옛체" panose="02030504000101010101" pitchFamily="18" charset="-127"/>
              </a:rPr>
              <a:t>이상일때만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적용되는 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CSS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73" y="2495550"/>
            <a:ext cx="6683375" cy="4289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3400" dirty="0" err="1" smtClean="0"/>
              <a:t>반응형</a:t>
            </a:r>
            <a:r>
              <a:rPr lang="ko-KR" altLang="en-US" sz="3400" dirty="0" smtClean="0"/>
              <a:t> 웹 지원하는 방법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80757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2" y="1174645"/>
            <a:ext cx="8336033" cy="3036709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3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브레이크 포인트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18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미디어쿼리를 사용하면 디바이스의 화면크기에 따라서 스타일을 </a:t>
            </a:r>
            <a:r>
              <a:rPr lang="ko-KR" altLang="en-US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변경할수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있는데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이때 변경의 기준이 되는 화면 크기를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en-US" altLang="ko-KR" sz="18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“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브레이크 포인트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라고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함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18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대부분 작은 화면크기는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450px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정도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큰 화면크기는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760px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정도를 기준으로 하므로 이 중간 정도인 </a:t>
            </a:r>
            <a:r>
              <a:rPr lang="en-US" altLang="ko-KR" sz="1800" dirty="0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600px</a:t>
            </a:r>
            <a:r>
              <a:rPr lang="ko-KR" altLang="en-US" sz="1800" dirty="0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을 브레이크 포인트로 설정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하면 어느 정도 괜찮음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ko-KR" altLang="en-US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484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993" y="3860864"/>
            <a:ext cx="4841557" cy="2677096"/>
          </a:xfrm>
          <a:prstGeom prst="rect">
            <a:avLst/>
          </a:prstGeom>
        </p:spPr>
      </p:pic>
      <p:sp>
        <p:nvSpPr>
          <p:cNvPr id="8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3400" dirty="0" err="1" smtClean="0"/>
              <a:t>반응형</a:t>
            </a:r>
            <a:r>
              <a:rPr lang="ko-KR" altLang="en-US" sz="3400" dirty="0" smtClean="0"/>
              <a:t> 웹 지원하는 방법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06981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3400" dirty="0" err="1" smtClean="0"/>
              <a:t>반응형</a:t>
            </a:r>
            <a:r>
              <a:rPr lang="ko-KR" altLang="en-US" sz="3400" dirty="0" smtClean="0"/>
              <a:t> 웹 </a:t>
            </a:r>
            <a:r>
              <a:rPr lang="en-US" altLang="ko-KR" sz="3400" dirty="0" smtClean="0"/>
              <a:t>– </a:t>
            </a:r>
            <a:r>
              <a:rPr lang="ko-KR" altLang="en-US" sz="3400" dirty="0" err="1" smtClean="0"/>
              <a:t>풀스크린</a:t>
            </a:r>
            <a:r>
              <a:rPr lang="ko-KR" altLang="en-US" sz="3400" dirty="0" smtClean="0"/>
              <a:t> 레이아웃</a:t>
            </a:r>
            <a:r>
              <a:rPr lang="en-US" altLang="ko-KR" sz="3400" dirty="0" smtClean="0"/>
              <a:t>(</a:t>
            </a:r>
            <a:r>
              <a:rPr lang="ko-KR" altLang="en-US" sz="3400" dirty="0" err="1" smtClean="0"/>
              <a:t>첫화면</a:t>
            </a:r>
            <a:r>
              <a:rPr lang="en-US" altLang="ko-KR" sz="3400" dirty="0" smtClean="0"/>
              <a:t>)</a:t>
            </a:r>
            <a:endParaRPr lang="ko-KR" altLang="en-US" sz="34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2" y="1174645"/>
            <a:ext cx="8336033" cy="3036709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문자 크기와 여백 조정하기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000" dirty="0" err="1">
                <a:latin typeface="휴먼옛체" panose="02030504000101010101" pitchFamily="18" charset="-127"/>
                <a:ea typeface="휴먼옛체" panose="02030504000101010101" pitchFamily="18" charset="-127"/>
              </a:rPr>
              <a:t>첫페이지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err="1">
                <a:latin typeface="휴먼옛체" panose="02030504000101010101" pitchFamily="18" charset="-127"/>
                <a:ea typeface="휴먼옛체" panose="02030504000101010101" pitchFamily="18" charset="-127"/>
              </a:rPr>
              <a:t>콘텐츠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부분의 캐치 카피와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내비게이션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메뉴의 문자 크기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여백 등을 작게 해서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작은화면에서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보기 쉽게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만듬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ko-KR" altLang="en-US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1" descr="ClipData_20200324_2247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42" y="2447924"/>
            <a:ext cx="4521707" cy="4267123"/>
          </a:xfrm>
          <a:prstGeom prst="rect">
            <a:avLst/>
          </a:prstGeom>
        </p:spPr>
      </p:pic>
      <p:pic>
        <p:nvPicPr>
          <p:cNvPr id="8" name="Picture 1" descr="ClipData_20200324_22474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175" y="2667000"/>
            <a:ext cx="3095625" cy="404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6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152651"/>
            <a:ext cx="6400800" cy="455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" descr="ClipData_20200324_22475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3" y="3305175"/>
            <a:ext cx="3448621" cy="2849272"/>
          </a:xfrm>
          <a:prstGeom prst="rect">
            <a:avLst/>
          </a:prstGeom>
        </p:spPr>
      </p:pic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2" y="1174645"/>
            <a:ext cx="8336033" cy="3036709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2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콘텐츠를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수직 정렬하기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Flexbox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를 사용해서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수평정렬된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부분을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스마트폰에서는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 수직정렬이 되게 함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“</a:t>
            </a:r>
            <a:r>
              <a:rPr lang="en-US" altLang="ko-KR" sz="2000" dirty="0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flex-direction: column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으로 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지정하면 수직 정렬됨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endParaRPr lang="ko-KR" altLang="en-US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1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3400" dirty="0" err="1" smtClean="0"/>
              <a:t>반응형</a:t>
            </a:r>
            <a:r>
              <a:rPr lang="ko-KR" altLang="en-US" sz="3400" dirty="0" smtClean="0"/>
              <a:t> 웹 </a:t>
            </a:r>
            <a:r>
              <a:rPr lang="en-US" altLang="ko-KR" sz="3400" dirty="0" smtClean="0"/>
              <a:t>– </a:t>
            </a:r>
            <a:r>
              <a:rPr lang="ko-KR" altLang="en-US" sz="3400" dirty="0" err="1" smtClean="0"/>
              <a:t>풀스크린</a:t>
            </a:r>
            <a:r>
              <a:rPr lang="ko-KR" altLang="en-US" sz="3400" dirty="0" smtClean="0"/>
              <a:t> 레이아웃</a:t>
            </a:r>
            <a:r>
              <a:rPr lang="en-US" altLang="ko-KR" sz="3400" dirty="0" smtClean="0"/>
              <a:t>(</a:t>
            </a:r>
            <a:r>
              <a:rPr lang="ko-KR" altLang="en-US" sz="3400" dirty="0" err="1" smtClean="0"/>
              <a:t>첫화면</a:t>
            </a:r>
            <a:r>
              <a:rPr lang="en-US" altLang="ko-KR" sz="3400" dirty="0" smtClean="0"/>
              <a:t>)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237370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Natural01">
  <a:themeElements>
    <a:clrScheme name="Natural01">
      <a:dk1>
        <a:sysClr val="windowText" lastClr="000000"/>
      </a:dk1>
      <a:lt1>
        <a:sysClr val="window" lastClr="FFFFFF"/>
      </a:lt1>
      <a:dk2>
        <a:srgbClr val="1F6299"/>
      </a:dk2>
      <a:lt2>
        <a:srgbClr val="DFF0F7"/>
      </a:lt2>
      <a:accent1>
        <a:srgbClr val="40C6D8"/>
      </a:accent1>
      <a:accent2>
        <a:srgbClr val="5581FD"/>
      </a:accent2>
      <a:accent3>
        <a:srgbClr val="33BDFB"/>
      </a:accent3>
      <a:accent4>
        <a:srgbClr val="4CD416"/>
      </a:accent4>
      <a:accent5>
        <a:srgbClr val="FE8C2E"/>
      </a:accent5>
      <a:accent6>
        <a:srgbClr val="C489FF"/>
      </a:accent6>
      <a:hlink>
        <a:srgbClr val="D98609"/>
      </a:hlink>
      <a:folHlink>
        <a:srgbClr val="85DFD0"/>
      </a:folHlink>
    </a:clrScheme>
    <a:fontScheme name="Natural01">
      <a:majorFont>
        <a:latin typeface="Tahoma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ahoma"/>
        <a:ea typeface=""/>
        <a:cs typeface=""/>
        <a:font script="Jpan" typeface="HGｺﾞｼｯｸE"/>
        <a:font script="Hang" typeface="맑은 고딕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atural01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31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0000"/>
                <a:satMod val="2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4000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alpha val="38000"/>
                <a:satMod val="150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3000000"/>
            </a:lightRig>
          </a:scene3d>
          <a:sp3d contourW="6350" prstMaterial="flat">
            <a:bevelT h="889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satMod val="200000"/>
              </a:schemeClr>
            </a:gs>
            <a:gs pos="100000">
              <a:schemeClr val="phClr">
                <a:tint val="100000"/>
                <a:shade val="89000"/>
                <a:satMod val="150000"/>
                <a:lumMod val="90000"/>
              </a:schemeClr>
            </a:gs>
          </a:gsLst>
          <a:path path="circle">
            <a:fillToRect l="40000" t="30000" r="40000" b="30000"/>
          </a:path>
        </a:gradFill>
        <a:gradFill rotWithShape="1">
          <a:gsLst>
            <a:gs pos="0">
              <a:schemeClr val="phClr">
                <a:tint val="100000"/>
                <a:shade val="90000"/>
                <a:satMod val="200000"/>
                <a:lumMod val="90000"/>
              </a:schemeClr>
            </a:gs>
            <a:gs pos="43000">
              <a:schemeClr val="phClr">
                <a:tint val="85000"/>
                <a:shade val="100000"/>
                <a:satMod val="300000"/>
                <a:lumMod val="100000"/>
              </a:schemeClr>
            </a:gs>
            <a:gs pos="100000">
              <a:schemeClr val="phClr">
                <a:tint val="85000"/>
                <a:shade val="100000"/>
                <a:satMod val="300000"/>
                <a:lumMod val="10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3936</TotalTime>
  <Words>454</Words>
  <Application>Microsoft Office PowerPoint</Application>
  <PresentationFormat>화면 슬라이드 쇼(4:3)</PresentationFormat>
  <Paragraphs>100</Paragraphs>
  <Slides>15</Slides>
  <Notes>15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New_Natural01</vt:lpstr>
      <vt:lpstr>웹 콘텐츠 제작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pc</dc:creator>
  <cp:keywords/>
  <dc:description>generated using python-pptx</dc:description>
  <cp:lastModifiedBy>pc</cp:lastModifiedBy>
  <cp:revision>144</cp:revision>
  <dcterms:created xsi:type="dcterms:W3CDTF">2013-01-27T09:14:16Z</dcterms:created>
  <dcterms:modified xsi:type="dcterms:W3CDTF">2020-05-05T15:59:16Z</dcterms:modified>
  <cp:category/>
</cp:coreProperties>
</file>